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56" r:id="rId2"/>
    <p:sldId id="257" r:id="rId3"/>
    <p:sldId id="258" r:id="rId4"/>
    <p:sldId id="259" r:id="rId5"/>
    <p:sldId id="263" r:id="rId6"/>
    <p:sldId id="264" r:id="rId7"/>
    <p:sldId id="260" r:id="rId8"/>
    <p:sldId id="261" r:id="rId9"/>
    <p:sldId id="262" r:id="rId10"/>
    <p:sldId id="265" r:id="rId11"/>
    <p:sldId id="267"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660066"/>
    <a:srgbClr val="CC00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699FF2-0BF3-4E07-8676-D79797B71C95}"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2627495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699FF2-0BF3-4E07-8676-D79797B71C95}"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3024547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699FF2-0BF3-4E07-8676-D79797B71C95}"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3676917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699FF2-0BF3-4E07-8676-D79797B71C95}"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1392591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699FF2-0BF3-4E07-8676-D79797B71C95}" type="datetimeFigureOut">
              <a:rPr lang="en-US" smtClean="0"/>
              <a:t>5/3/2012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2272265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7699FF2-0BF3-4E07-8676-D79797B71C95}" type="datetimeFigureOut">
              <a:rPr lang="en-US" smtClean="0"/>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4047209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699FF2-0BF3-4E07-8676-D79797B71C95}" type="datetimeFigureOut">
              <a:rPr lang="en-US" smtClean="0"/>
              <a:t>5/3/2012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3480075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699FF2-0BF3-4E07-8676-D79797B71C95}" type="datetimeFigureOut">
              <a:rPr lang="en-US" smtClean="0"/>
              <a:t>5/3/2012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918128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699FF2-0BF3-4E07-8676-D79797B71C95}" type="datetimeFigureOut">
              <a:rPr lang="en-US" smtClean="0"/>
              <a:t>5/3/2012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3320226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699FF2-0BF3-4E07-8676-D79797B71C95}" type="datetimeFigureOut">
              <a:rPr lang="en-US" smtClean="0"/>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684325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699FF2-0BF3-4E07-8676-D79797B71C95}" type="datetimeFigureOut">
              <a:rPr lang="en-US" smtClean="0"/>
              <a:t>5/3/2012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F21864-B14B-438D-BDBE-13D7E6AEED0F}" type="slidenum">
              <a:rPr lang="en-US" smtClean="0"/>
              <a:t>‹#›</a:t>
            </a:fld>
            <a:endParaRPr lang="en-US"/>
          </a:p>
        </p:txBody>
      </p:sp>
    </p:spTree>
    <p:extLst>
      <p:ext uri="{BB962C8B-B14F-4D97-AF65-F5344CB8AC3E}">
        <p14:creationId xmlns:p14="http://schemas.microsoft.com/office/powerpoint/2010/main" val="2571280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699FF2-0BF3-4E07-8676-D79797B71C95}" type="datetimeFigureOut">
              <a:rPr lang="en-US" smtClean="0"/>
              <a:t>5/3/2012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F21864-B14B-438D-BDBE-13D7E6AEED0F}" type="slidenum">
              <a:rPr lang="en-US" smtClean="0"/>
              <a:t>‹#›</a:t>
            </a:fld>
            <a:endParaRPr lang="en-US"/>
          </a:p>
        </p:txBody>
      </p:sp>
    </p:spTree>
    <p:extLst>
      <p:ext uri="{BB962C8B-B14F-4D97-AF65-F5344CB8AC3E}">
        <p14:creationId xmlns:p14="http://schemas.microsoft.com/office/powerpoint/2010/main" val="999576594"/>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otf.edu/ete/modules/msese/earthsysflr/rock.html"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hyperlink" Target="http://mrcravenshis.wikispaces.com/" TargetMode="External"/><Relationship Id="rId4" Type="http://schemas.openxmlformats.org/officeDocument/2006/relationships/hyperlink" Target="http://geography.about.com/cs/physicalgeography1/a/rockcycle.ht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rkGVE6wNAzo&amp;feature=related"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hyperlink" Target="http://www.youtube.com/watch?v=w_FFBFcN7e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82"/>
            <a:ext cx="9128038" cy="6837218"/>
          </a:xfrm>
          <a:prstGeom prst="rect">
            <a:avLst/>
          </a:prstGeom>
        </p:spPr>
      </p:pic>
      <p:sp>
        <p:nvSpPr>
          <p:cNvPr id="2" name="Title 1"/>
          <p:cNvSpPr>
            <a:spLocks noGrp="1"/>
          </p:cNvSpPr>
          <p:nvPr>
            <p:ph type="ctrTitle"/>
          </p:nvPr>
        </p:nvSpPr>
        <p:spPr>
          <a:xfrm>
            <a:off x="914400" y="1863298"/>
            <a:ext cx="7772400" cy="1470025"/>
          </a:xfrm>
        </p:spPr>
        <p:txBody>
          <a:bodyPr>
            <a:normAutofit/>
          </a:bodyPr>
          <a:lstStyle/>
          <a:p>
            <a:r>
              <a:rPr lang="en-US" sz="5400" b="1" dirty="0" smtClean="0"/>
              <a:t>It’s a Hard Rock Life!</a:t>
            </a:r>
            <a:endParaRPr lang="en-US" sz="5400" b="1" dirty="0"/>
          </a:p>
        </p:txBody>
      </p:sp>
      <p:sp>
        <p:nvSpPr>
          <p:cNvPr id="3" name="Subtitle 2"/>
          <p:cNvSpPr>
            <a:spLocks noGrp="1"/>
          </p:cNvSpPr>
          <p:nvPr>
            <p:ph type="subTitle" idx="1"/>
          </p:nvPr>
        </p:nvSpPr>
        <p:spPr/>
        <p:txBody>
          <a:bodyPr>
            <a:noAutofit/>
          </a:bodyPr>
          <a:lstStyle/>
          <a:p>
            <a:r>
              <a:rPr lang="en-US" sz="4800" b="1" dirty="0" smtClean="0">
                <a:solidFill>
                  <a:srgbClr val="FF0066"/>
                </a:solidFill>
              </a:rPr>
              <a:t>Alma Reyes</a:t>
            </a:r>
            <a:r>
              <a:rPr lang="en-US" sz="4800" b="1" dirty="0" smtClean="0">
                <a:solidFill>
                  <a:schemeClr val="tx1"/>
                </a:solidFill>
              </a:rPr>
              <a:t>, </a:t>
            </a:r>
            <a:r>
              <a:rPr lang="en-US" sz="4800" b="1" dirty="0" smtClean="0">
                <a:solidFill>
                  <a:srgbClr val="CC0099"/>
                </a:solidFill>
              </a:rPr>
              <a:t>Madison Sorrells,</a:t>
            </a:r>
            <a:r>
              <a:rPr lang="en-US" sz="4800" b="1" dirty="0" smtClean="0">
                <a:solidFill>
                  <a:schemeClr val="tx1"/>
                </a:solidFill>
              </a:rPr>
              <a:t> </a:t>
            </a:r>
            <a:r>
              <a:rPr lang="en-US" sz="4800" b="1" dirty="0" smtClean="0">
                <a:solidFill>
                  <a:srgbClr val="660066"/>
                </a:solidFill>
              </a:rPr>
              <a:t>Hannah</a:t>
            </a:r>
            <a:r>
              <a:rPr lang="en-US" sz="4800" b="1" dirty="0" smtClean="0">
                <a:solidFill>
                  <a:schemeClr val="tx1"/>
                </a:solidFill>
              </a:rPr>
              <a:t> </a:t>
            </a:r>
            <a:r>
              <a:rPr lang="en-US" sz="4800" b="1" dirty="0" smtClean="0">
                <a:solidFill>
                  <a:srgbClr val="660066"/>
                </a:solidFill>
              </a:rPr>
              <a:t>Settle</a:t>
            </a:r>
            <a:r>
              <a:rPr lang="en-US" sz="4800" b="1" dirty="0" smtClean="0">
                <a:solidFill>
                  <a:schemeClr val="tx1"/>
                </a:solidFill>
              </a:rPr>
              <a:t>, </a:t>
            </a:r>
            <a:r>
              <a:rPr lang="en-US" sz="4800" b="1" dirty="0" smtClean="0">
                <a:solidFill>
                  <a:schemeClr val="tx2"/>
                </a:solidFill>
              </a:rPr>
              <a:t>Shelana Arif</a:t>
            </a:r>
          </a:p>
        </p:txBody>
      </p:sp>
      <p:sp>
        <p:nvSpPr>
          <p:cNvPr id="4" name="TextBox 3"/>
          <p:cNvSpPr txBox="1"/>
          <p:nvPr/>
        </p:nvSpPr>
        <p:spPr>
          <a:xfrm>
            <a:off x="1981200" y="1447799"/>
            <a:ext cx="5638800" cy="1015663"/>
          </a:xfrm>
          <a:prstGeom prst="rect">
            <a:avLst/>
          </a:prstGeom>
          <a:noFill/>
        </p:spPr>
        <p:txBody>
          <a:bodyPr wrap="square" rtlCol="0">
            <a:spAutoFit/>
          </a:bodyPr>
          <a:lstStyle/>
          <a:p>
            <a:r>
              <a:rPr lang="en-US" sz="3200" b="1" dirty="0" smtClean="0"/>
              <a:t>	</a:t>
            </a:r>
            <a:r>
              <a:rPr lang="en-US" sz="6000" b="1" dirty="0" smtClean="0"/>
              <a:t>Rock Cycle</a:t>
            </a:r>
            <a:endParaRPr lang="en-US" sz="6000" b="1" dirty="0"/>
          </a:p>
        </p:txBody>
      </p:sp>
    </p:spTree>
    <p:extLst>
      <p:ext uri="{BB962C8B-B14F-4D97-AF65-F5344CB8AC3E}">
        <p14:creationId xmlns:p14="http://schemas.microsoft.com/office/powerpoint/2010/main" val="284794137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6" y="0"/>
            <a:ext cx="9137073" cy="6858000"/>
          </a:xfrm>
          <a:prstGeom prst="rect">
            <a:avLst/>
          </a:prstGeom>
        </p:spPr>
      </p:pic>
      <p:sp>
        <p:nvSpPr>
          <p:cNvPr id="2" name="Title 1"/>
          <p:cNvSpPr>
            <a:spLocks noGrp="1"/>
          </p:cNvSpPr>
          <p:nvPr>
            <p:ph type="title"/>
          </p:nvPr>
        </p:nvSpPr>
        <p:spPr/>
        <p:txBody>
          <a:bodyPr/>
          <a:lstStyle/>
          <a:p>
            <a:pPr algn="ctr"/>
            <a:r>
              <a:rPr lang="en-US" b="1" dirty="0" smtClean="0">
                <a:solidFill>
                  <a:srgbClr val="FFFF00"/>
                </a:solidFill>
              </a:rPr>
              <a:t>Extra Information </a:t>
            </a:r>
            <a:endParaRPr lang="en-US" b="1" dirty="0">
              <a:solidFill>
                <a:srgbClr val="FFFF00"/>
              </a:solidFill>
            </a:endParaRPr>
          </a:p>
        </p:txBody>
      </p:sp>
      <p:sp>
        <p:nvSpPr>
          <p:cNvPr id="3" name="Content Placeholder 2"/>
          <p:cNvSpPr>
            <a:spLocks noGrp="1"/>
          </p:cNvSpPr>
          <p:nvPr>
            <p:ph idx="1"/>
          </p:nvPr>
        </p:nvSpPr>
        <p:spPr>
          <a:xfrm>
            <a:off x="1043492" y="2323652"/>
            <a:ext cx="6777317" cy="3772348"/>
          </a:xfrm>
        </p:spPr>
        <p:txBody>
          <a:bodyPr>
            <a:normAutofit fontScale="92500" lnSpcReduction="10000"/>
          </a:bodyPr>
          <a:lstStyle/>
          <a:p>
            <a:r>
              <a:rPr lang="en-US" b="1" u="sng" dirty="0">
                <a:solidFill>
                  <a:srgbClr val="FFFF00"/>
                </a:solidFill>
              </a:rPr>
              <a:t>The rock cycle never </a:t>
            </a:r>
            <a:r>
              <a:rPr lang="en-US" b="1" u="sng" dirty="0" smtClean="0">
                <a:solidFill>
                  <a:srgbClr val="FFFF00"/>
                </a:solidFill>
              </a:rPr>
              <a:t>stops.</a:t>
            </a:r>
          </a:p>
          <a:p>
            <a:r>
              <a:rPr lang="en-US" b="1" u="sng" dirty="0">
                <a:solidFill>
                  <a:srgbClr val="FFFF00"/>
                </a:solidFill>
              </a:rPr>
              <a:t>All </a:t>
            </a:r>
            <a:r>
              <a:rPr lang="en-US" b="1" u="sng" dirty="0" smtClean="0">
                <a:solidFill>
                  <a:srgbClr val="FFFF00"/>
                </a:solidFill>
              </a:rPr>
              <a:t>rocks </a:t>
            </a:r>
            <a:r>
              <a:rPr lang="en-US" b="1" u="sng" dirty="0">
                <a:solidFill>
                  <a:srgbClr val="FFFF00"/>
                </a:solidFill>
              </a:rPr>
              <a:t>can be </a:t>
            </a:r>
            <a:r>
              <a:rPr lang="en-US" b="1" u="sng" dirty="0" smtClean="0">
                <a:solidFill>
                  <a:srgbClr val="FFFF00"/>
                </a:solidFill>
              </a:rPr>
              <a:t>heated</a:t>
            </a:r>
          </a:p>
          <a:p>
            <a:r>
              <a:rPr lang="en-US" b="1" u="sng" dirty="0">
                <a:solidFill>
                  <a:srgbClr val="FFFF00"/>
                </a:solidFill>
              </a:rPr>
              <a:t>When </a:t>
            </a:r>
            <a:r>
              <a:rPr lang="en-US" b="1" u="sng" dirty="0" smtClean="0">
                <a:solidFill>
                  <a:srgbClr val="FFFF00"/>
                </a:solidFill>
              </a:rPr>
              <a:t>Earths </a:t>
            </a:r>
            <a:r>
              <a:rPr lang="en-US" b="1" u="sng" dirty="0">
                <a:solidFill>
                  <a:srgbClr val="FFFF00"/>
                </a:solidFill>
              </a:rPr>
              <a:t>tectonic plates move around, they produce </a:t>
            </a:r>
            <a:r>
              <a:rPr lang="en-US" b="1" u="sng" dirty="0" smtClean="0">
                <a:solidFill>
                  <a:srgbClr val="FFFF00"/>
                </a:solidFill>
              </a:rPr>
              <a:t>heat. When they come together, </a:t>
            </a:r>
            <a:r>
              <a:rPr lang="en-US" b="1" u="sng" dirty="0">
                <a:solidFill>
                  <a:srgbClr val="FFFF00"/>
                </a:solidFill>
              </a:rPr>
              <a:t>they </a:t>
            </a:r>
            <a:r>
              <a:rPr lang="en-US" b="1" u="sng" dirty="0" smtClean="0">
                <a:solidFill>
                  <a:srgbClr val="FFFF00"/>
                </a:solidFill>
              </a:rPr>
              <a:t>make mountains </a:t>
            </a:r>
            <a:r>
              <a:rPr lang="en-US" b="1" u="sng" dirty="0">
                <a:solidFill>
                  <a:srgbClr val="FFFF00"/>
                </a:solidFill>
              </a:rPr>
              <a:t>and </a:t>
            </a:r>
            <a:r>
              <a:rPr lang="en-US" b="1" u="sng" dirty="0" smtClean="0">
                <a:solidFill>
                  <a:srgbClr val="FFFF00"/>
                </a:solidFill>
              </a:rPr>
              <a:t> build rock.</a:t>
            </a:r>
          </a:p>
          <a:p>
            <a:r>
              <a:rPr lang="en-US" b="1" u="sng" dirty="0">
                <a:solidFill>
                  <a:srgbClr val="FFFF00"/>
                </a:solidFill>
              </a:rPr>
              <a:t>Rocks are </a:t>
            </a:r>
            <a:r>
              <a:rPr lang="en-US" b="1" u="sng" dirty="0" smtClean="0">
                <a:solidFill>
                  <a:srgbClr val="FFFF00"/>
                </a:solidFill>
              </a:rPr>
              <a:t>made mostly of </a:t>
            </a:r>
            <a:r>
              <a:rPr lang="en-US" b="1" u="sng" dirty="0">
                <a:solidFill>
                  <a:srgbClr val="FFFF00"/>
                </a:solidFill>
              </a:rPr>
              <a:t>minerals </a:t>
            </a:r>
            <a:r>
              <a:rPr lang="en-US" b="1" u="sng" dirty="0" smtClean="0">
                <a:solidFill>
                  <a:srgbClr val="FFFF00"/>
                </a:solidFill>
              </a:rPr>
              <a:t>or can </a:t>
            </a:r>
            <a:r>
              <a:rPr lang="en-US" b="1" u="sng" dirty="0">
                <a:solidFill>
                  <a:srgbClr val="FFFF00"/>
                </a:solidFill>
              </a:rPr>
              <a:t>be </a:t>
            </a:r>
            <a:r>
              <a:rPr lang="en-US" b="1" u="sng" dirty="0" smtClean="0">
                <a:solidFill>
                  <a:srgbClr val="FFFF00"/>
                </a:solidFill>
              </a:rPr>
              <a:t>made of </a:t>
            </a:r>
            <a:r>
              <a:rPr lang="en-US" b="1" u="sng" dirty="0">
                <a:solidFill>
                  <a:srgbClr val="FFFF00"/>
                </a:solidFill>
              </a:rPr>
              <a:t>one </a:t>
            </a:r>
            <a:r>
              <a:rPr lang="en-US" b="1" u="sng" dirty="0" smtClean="0">
                <a:solidFill>
                  <a:srgbClr val="FFFF00"/>
                </a:solidFill>
              </a:rPr>
              <a:t>mineral only</a:t>
            </a:r>
            <a:r>
              <a:rPr lang="en-US" u="sng" dirty="0" smtClean="0"/>
              <a:t>.</a:t>
            </a:r>
            <a:endParaRPr lang="en-US" u="sng" dirty="0"/>
          </a:p>
        </p:txBody>
      </p:sp>
    </p:spTree>
    <p:extLst>
      <p:ext uri="{BB962C8B-B14F-4D97-AF65-F5344CB8AC3E}">
        <p14:creationId xmlns:p14="http://schemas.microsoft.com/office/powerpoint/2010/main" val="142172311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709"/>
            <a:ext cx="9144000" cy="6913418"/>
          </a:xfrm>
          <a:prstGeom prst="rect">
            <a:avLst/>
          </a:prstGeom>
        </p:spPr>
      </p:pic>
      <p:sp>
        <p:nvSpPr>
          <p:cNvPr id="2" name="Title 1"/>
          <p:cNvSpPr>
            <a:spLocks noGrp="1"/>
          </p:cNvSpPr>
          <p:nvPr>
            <p:ph type="title"/>
          </p:nvPr>
        </p:nvSpPr>
        <p:spPr/>
        <p:txBody>
          <a:bodyPr/>
          <a:lstStyle/>
          <a:p>
            <a:r>
              <a:rPr lang="en-US" dirty="0" smtClean="0"/>
              <a:t>	  </a:t>
            </a:r>
            <a:r>
              <a:rPr lang="en-US" b="1" dirty="0" smtClean="0">
                <a:solidFill>
                  <a:srgbClr val="FFFF00"/>
                </a:solidFill>
              </a:rPr>
              <a:t>What we know</a:t>
            </a:r>
            <a:endParaRPr lang="en-US" b="1" dirty="0">
              <a:solidFill>
                <a:srgbClr val="FFFF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12890" y="1600200"/>
            <a:ext cx="6518219" cy="4525963"/>
          </a:xfrm>
        </p:spPr>
      </p:pic>
    </p:spTree>
    <p:extLst>
      <p:ext uri="{BB962C8B-B14F-4D97-AF65-F5344CB8AC3E}">
        <p14:creationId xmlns:p14="http://schemas.microsoft.com/office/powerpoint/2010/main" val="20582364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934200"/>
          </a:xfrm>
          <a:prstGeom prst="rect">
            <a:avLst/>
          </a:prstGeom>
        </p:spPr>
      </p:pic>
      <p:sp>
        <p:nvSpPr>
          <p:cNvPr id="2" name="Title 1"/>
          <p:cNvSpPr>
            <a:spLocks noGrp="1"/>
          </p:cNvSpPr>
          <p:nvPr>
            <p:ph type="title"/>
          </p:nvPr>
        </p:nvSpPr>
        <p:spPr/>
        <p:txBody>
          <a:bodyPr/>
          <a:lstStyle/>
          <a:p>
            <a:pPr algn="ctr"/>
            <a:r>
              <a:rPr lang="en-US" b="1" dirty="0" smtClean="0">
                <a:solidFill>
                  <a:srgbClr val="FFFF00"/>
                </a:solidFill>
              </a:rPr>
              <a:t>Credits</a:t>
            </a:r>
            <a:endParaRPr lang="en-US" b="1" dirty="0">
              <a:solidFill>
                <a:srgbClr val="FFFF00"/>
              </a:solidFill>
            </a:endParaRPr>
          </a:p>
        </p:txBody>
      </p:sp>
      <p:sp>
        <p:nvSpPr>
          <p:cNvPr id="3" name="Content Placeholder 2"/>
          <p:cNvSpPr>
            <a:spLocks noGrp="1"/>
          </p:cNvSpPr>
          <p:nvPr>
            <p:ph idx="1"/>
          </p:nvPr>
        </p:nvSpPr>
        <p:spPr/>
        <p:txBody>
          <a:bodyPr/>
          <a:lstStyle/>
          <a:p>
            <a:r>
              <a:rPr lang="en-US" dirty="0">
                <a:solidFill>
                  <a:schemeClr val="bg1"/>
                </a:solidFill>
                <a:hlinkClick r:id="rId3"/>
              </a:rPr>
              <a:t>http://</a:t>
            </a:r>
            <a:r>
              <a:rPr lang="en-US" dirty="0" smtClean="0">
                <a:solidFill>
                  <a:schemeClr val="bg1"/>
                </a:solidFill>
                <a:hlinkClick r:id="rId3"/>
              </a:rPr>
              <a:t>www.cotf.edu/ete/modules/msese/earthsysflr/rock.html</a:t>
            </a:r>
            <a:endParaRPr lang="en-US" dirty="0" smtClean="0">
              <a:solidFill>
                <a:schemeClr val="bg1"/>
              </a:solidFill>
            </a:endParaRPr>
          </a:p>
          <a:p>
            <a:endParaRPr lang="en-US" dirty="0">
              <a:solidFill>
                <a:schemeClr val="bg1"/>
              </a:solidFill>
            </a:endParaRPr>
          </a:p>
          <a:p>
            <a:r>
              <a:rPr lang="en-US" dirty="0">
                <a:solidFill>
                  <a:schemeClr val="bg1"/>
                </a:solidFill>
                <a:hlinkClick r:id="rId4"/>
              </a:rPr>
              <a:t>http://</a:t>
            </a:r>
            <a:r>
              <a:rPr lang="en-US" dirty="0" smtClean="0">
                <a:solidFill>
                  <a:schemeClr val="bg1"/>
                </a:solidFill>
                <a:hlinkClick r:id="rId4"/>
              </a:rPr>
              <a:t>geography.about.com/cs/physicalgeography1/a/rockcycle.htm</a:t>
            </a:r>
            <a:r>
              <a:rPr lang="en-US" dirty="0" smtClean="0">
                <a:solidFill>
                  <a:schemeClr val="bg1"/>
                </a:solidFill>
              </a:rPr>
              <a:t> </a:t>
            </a:r>
          </a:p>
          <a:p>
            <a:endParaRPr lang="en-US" dirty="0">
              <a:solidFill>
                <a:schemeClr val="bg1"/>
              </a:solidFill>
            </a:endParaRPr>
          </a:p>
          <a:p>
            <a:r>
              <a:rPr lang="en-US" dirty="0">
                <a:solidFill>
                  <a:schemeClr val="bg1"/>
                </a:solidFill>
              </a:rPr>
              <a:t> </a:t>
            </a:r>
            <a:r>
              <a:rPr lang="en-US" dirty="0">
                <a:solidFill>
                  <a:schemeClr val="bg1"/>
                </a:solidFill>
                <a:hlinkClick r:id="rId5"/>
              </a:rPr>
              <a:t>http://mrcravenshis.wikispaces.com</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231886790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82" y="-27710"/>
            <a:ext cx="9130146" cy="6920345"/>
          </a:xfrm>
          <a:prstGeom prst="rect">
            <a:avLst/>
          </a:prstGeom>
        </p:spPr>
      </p:pic>
      <p:sp>
        <p:nvSpPr>
          <p:cNvPr id="2" name="Title 1"/>
          <p:cNvSpPr>
            <a:spLocks noGrp="1"/>
          </p:cNvSpPr>
          <p:nvPr>
            <p:ph type="title"/>
          </p:nvPr>
        </p:nvSpPr>
        <p:spPr/>
        <p:txBody>
          <a:bodyPr/>
          <a:lstStyle/>
          <a:p>
            <a:pPr algn="ctr"/>
            <a:r>
              <a:rPr lang="en-US" b="1" dirty="0" smtClean="0">
                <a:solidFill>
                  <a:srgbClr val="FFFF00"/>
                </a:solidFill>
              </a:rPr>
              <a:t>Video Links</a:t>
            </a:r>
            <a:endParaRPr lang="en-US" b="1" dirty="0">
              <a:solidFill>
                <a:srgbClr val="FFFF00"/>
              </a:solidFill>
            </a:endParaRPr>
          </a:p>
        </p:txBody>
      </p:sp>
      <p:sp>
        <p:nvSpPr>
          <p:cNvPr id="3" name="Content Placeholder 2"/>
          <p:cNvSpPr>
            <a:spLocks noGrp="1"/>
          </p:cNvSpPr>
          <p:nvPr>
            <p:ph idx="1"/>
          </p:nvPr>
        </p:nvSpPr>
        <p:spPr/>
        <p:txBody>
          <a:bodyPr/>
          <a:lstStyle/>
          <a:p>
            <a:pPr marL="68580" indent="0">
              <a:buNone/>
            </a:pPr>
            <a:r>
              <a:rPr lang="en-US" dirty="0" smtClean="0">
                <a:solidFill>
                  <a:srgbClr val="FFFF00"/>
                </a:solidFill>
              </a:rPr>
              <a:t>Mr. lee rock cycle rap</a:t>
            </a:r>
            <a:r>
              <a:rPr lang="en-US" dirty="0" smtClean="0">
                <a:solidFill>
                  <a:schemeClr val="bg1"/>
                </a:solidFill>
              </a:rPr>
              <a:t>:</a:t>
            </a:r>
          </a:p>
          <a:p>
            <a:r>
              <a:rPr lang="en-US" dirty="0" smtClean="0">
                <a:solidFill>
                  <a:schemeClr val="bg1"/>
                </a:solidFill>
                <a:hlinkClick r:id="rId3"/>
              </a:rPr>
              <a:t>http</a:t>
            </a:r>
            <a:r>
              <a:rPr lang="en-US" dirty="0">
                <a:solidFill>
                  <a:schemeClr val="bg1"/>
                </a:solidFill>
                <a:hlinkClick r:id="rId3"/>
              </a:rPr>
              <a:t>://</a:t>
            </a:r>
            <a:r>
              <a:rPr lang="en-US" dirty="0" smtClean="0">
                <a:solidFill>
                  <a:schemeClr val="bg1"/>
                </a:solidFill>
                <a:hlinkClick r:id="rId3"/>
              </a:rPr>
              <a:t>www.youtube.com/watch?v=rkGVE6wNAzo&amp;feature=related</a:t>
            </a:r>
            <a:endParaRPr lang="en-US" dirty="0" smtClean="0">
              <a:solidFill>
                <a:schemeClr val="bg1"/>
              </a:solidFill>
            </a:endParaRPr>
          </a:p>
          <a:p>
            <a:pPr marL="68580" indent="0">
              <a:buNone/>
            </a:pPr>
            <a:endParaRPr lang="en-US" dirty="0" smtClean="0">
              <a:solidFill>
                <a:schemeClr val="bg1"/>
              </a:solidFill>
            </a:endParaRPr>
          </a:p>
          <a:p>
            <a:pPr marL="68580" indent="0">
              <a:buNone/>
            </a:pPr>
            <a:r>
              <a:rPr lang="en-US" dirty="0" smtClean="0">
                <a:solidFill>
                  <a:srgbClr val="FFFF00"/>
                </a:solidFill>
              </a:rPr>
              <a:t>Da rock cycle:</a:t>
            </a:r>
          </a:p>
          <a:p>
            <a:r>
              <a:rPr lang="en-US" dirty="0">
                <a:solidFill>
                  <a:schemeClr val="bg1"/>
                </a:solidFill>
                <a:hlinkClick r:id="rId4"/>
              </a:rPr>
              <a:t>http://</a:t>
            </a:r>
            <a:r>
              <a:rPr lang="en-US" dirty="0" smtClean="0">
                <a:solidFill>
                  <a:schemeClr val="bg1"/>
                </a:solidFill>
                <a:hlinkClick r:id="rId4"/>
              </a:rPr>
              <a:t>www.youtube.com/watch?v=w_FFBFcN7eY</a:t>
            </a:r>
            <a:r>
              <a:rPr lang="en-US" dirty="0" smtClean="0">
                <a:solidFill>
                  <a:schemeClr val="bg1"/>
                </a:solidFill>
              </a:rPr>
              <a:t> `</a:t>
            </a:r>
            <a:endParaRPr lang="en-US" dirty="0">
              <a:solidFill>
                <a:schemeClr val="bg1"/>
              </a:solidFill>
            </a:endParaRPr>
          </a:p>
          <a:p>
            <a:endParaRPr lang="en-US" dirty="0"/>
          </a:p>
        </p:txBody>
      </p:sp>
    </p:spTree>
    <p:extLst>
      <p:ext uri="{BB962C8B-B14F-4D97-AF65-F5344CB8AC3E}">
        <p14:creationId xmlns:p14="http://schemas.microsoft.com/office/powerpoint/2010/main" val="14833659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36" y="0"/>
            <a:ext cx="9144000" cy="6858000"/>
          </a:xfrm>
          <a:prstGeom prst="rect">
            <a:avLst/>
          </a:prstGeom>
        </p:spPr>
      </p:pic>
      <p:sp>
        <p:nvSpPr>
          <p:cNvPr id="2" name="Title 1"/>
          <p:cNvSpPr>
            <a:spLocks noGrp="1"/>
          </p:cNvSpPr>
          <p:nvPr>
            <p:ph type="title"/>
          </p:nvPr>
        </p:nvSpPr>
        <p:spPr/>
        <p:txBody>
          <a:bodyPr/>
          <a:lstStyle/>
          <a:p>
            <a:pPr algn="ctr"/>
            <a:r>
              <a:rPr lang="en-US" dirty="0" smtClean="0">
                <a:solidFill>
                  <a:srgbClr val="FFFF00"/>
                </a:solidFill>
              </a:rPr>
              <a:t>Igneous</a:t>
            </a:r>
            <a:endParaRPr lang="en-US" dirty="0">
              <a:solidFill>
                <a:srgbClr val="FFFF00"/>
              </a:solidFill>
            </a:endParaRPr>
          </a:p>
        </p:txBody>
      </p:sp>
      <p:sp>
        <p:nvSpPr>
          <p:cNvPr id="3" name="Content Placeholder 2"/>
          <p:cNvSpPr>
            <a:spLocks noGrp="1"/>
          </p:cNvSpPr>
          <p:nvPr>
            <p:ph idx="1"/>
          </p:nvPr>
        </p:nvSpPr>
        <p:spPr>
          <a:xfrm>
            <a:off x="457200" y="1600200"/>
            <a:ext cx="8229600" cy="5257800"/>
          </a:xfrm>
        </p:spPr>
        <p:txBody>
          <a:bodyPr>
            <a:noAutofit/>
          </a:bodyPr>
          <a:lstStyle/>
          <a:p>
            <a:pPr marL="68580" indent="0">
              <a:buNone/>
            </a:pPr>
            <a:r>
              <a:rPr lang="en-US" sz="3600" b="1" u="sng" dirty="0" smtClean="0">
                <a:solidFill>
                  <a:srgbClr val="FFFF00"/>
                </a:solidFill>
              </a:rPr>
              <a:t>Facts:</a:t>
            </a:r>
          </a:p>
          <a:p>
            <a:r>
              <a:rPr lang="en-US" sz="3600" b="1" u="sng" dirty="0" smtClean="0">
                <a:solidFill>
                  <a:srgbClr val="FFFF00"/>
                </a:solidFill>
              </a:rPr>
              <a:t>Near volcanos</a:t>
            </a:r>
          </a:p>
          <a:p>
            <a:r>
              <a:rPr lang="en-US" sz="3600" b="1" u="sng" dirty="0" smtClean="0">
                <a:solidFill>
                  <a:srgbClr val="FFFF00"/>
                </a:solidFill>
              </a:rPr>
              <a:t>Formed by solidified molten rock </a:t>
            </a:r>
          </a:p>
          <a:p>
            <a:r>
              <a:rPr lang="en-US" sz="3600" b="1" u="sng" dirty="0" smtClean="0">
                <a:solidFill>
                  <a:srgbClr val="FFFF00"/>
                </a:solidFill>
              </a:rPr>
              <a:t>Cools when reaches surface</a:t>
            </a:r>
          </a:p>
          <a:p>
            <a:pPr marL="68580" indent="0">
              <a:buNone/>
            </a:pPr>
            <a:endParaRPr lang="en-US" sz="3600" b="1" u="sng" dirty="0">
              <a:solidFill>
                <a:srgbClr val="FFFF00"/>
              </a:solidFill>
            </a:endParaRPr>
          </a:p>
          <a:p>
            <a:pPr marL="68580" indent="0">
              <a:buNone/>
            </a:pPr>
            <a:r>
              <a:rPr lang="en-US" sz="3600" b="1" u="sng" dirty="0" smtClean="0">
                <a:solidFill>
                  <a:srgbClr val="FFFF00"/>
                </a:solidFill>
              </a:rPr>
              <a:t>Examples:</a:t>
            </a:r>
          </a:p>
          <a:p>
            <a:r>
              <a:rPr lang="en-US" sz="3600" b="1" u="sng" dirty="0" smtClean="0">
                <a:solidFill>
                  <a:srgbClr val="FFFF00"/>
                </a:solidFill>
              </a:rPr>
              <a:t>Granite</a:t>
            </a:r>
          </a:p>
          <a:p>
            <a:r>
              <a:rPr lang="en-US" sz="3600" b="1" u="sng" dirty="0" smtClean="0">
                <a:solidFill>
                  <a:srgbClr val="FFFF00"/>
                </a:solidFill>
              </a:rPr>
              <a:t>Basalt </a:t>
            </a:r>
            <a:endParaRPr lang="en-US" sz="3600" b="1" u="sng"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4419600"/>
            <a:ext cx="1771429" cy="133333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0364" y="4606817"/>
            <a:ext cx="2705100" cy="1685925"/>
          </a:xfrm>
          <a:prstGeom prst="rect">
            <a:avLst/>
          </a:prstGeom>
        </p:spPr>
      </p:pic>
    </p:spTree>
    <p:extLst>
      <p:ext uri="{BB962C8B-B14F-4D97-AF65-F5344CB8AC3E}">
        <p14:creationId xmlns:p14="http://schemas.microsoft.com/office/powerpoint/2010/main" val="108009831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636"/>
            <a:ext cx="9144000" cy="6823364"/>
          </a:xfrm>
          <a:prstGeom prst="rect">
            <a:avLst/>
          </a:prstGeom>
        </p:spPr>
      </p:pic>
      <p:sp>
        <p:nvSpPr>
          <p:cNvPr id="2" name="Title 1"/>
          <p:cNvSpPr>
            <a:spLocks noGrp="1"/>
          </p:cNvSpPr>
          <p:nvPr>
            <p:ph type="title"/>
          </p:nvPr>
        </p:nvSpPr>
        <p:spPr/>
        <p:txBody>
          <a:bodyPr/>
          <a:lstStyle/>
          <a:p>
            <a:pPr algn="ctr"/>
            <a:r>
              <a:rPr lang="en-US" dirty="0" smtClean="0">
                <a:solidFill>
                  <a:srgbClr val="FFFF00"/>
                </a:solidFill>
              </a:rPr>
              <a:t>Metamorphic </a:t>
            </a:r>
            <a:endParaRPr lang="en-US" dirty="0">
              <a:solidFill>
                <a:srgbClr val="FFFF00"/>
              </a:solidFill>
            </a:endParaRPr>
          </a:p>
        </p:txBody>
      </p:sp>
      <p:sp>
        <p:nvSpPr>
          <p:cNvPr id="3" name="Content Placeholder 2"/>
          <p:cNvSpPr>
            <a:spLocks noGrp="1"/>
          </p:cNvSpPr>
          <p:nvPr>
            <p:ph idx="1"/>
          </p:nvPr>
        </p:nvSpPr>
        <p:spPr/>
        <p:txBody>
          <a:bodyPr>
            <a:normAutofit lnSpcReduction="10000"/>
          </a:bodyPr>
          <a:lstStyle/>
          <a:p>
            <a:pPr marL="68580" indent="0">
              <a:buNone/>
            </a:pPr>
            <a:r>
              <a:rPr lang="en-US" b="1" u="sng" dirty="0" smtClean="0">
                <a:solidFill>
                  <a:srgbClr val="FFFF00"/>
                </a:solidFill>
              </a:rPr>
              <a:t>Facts:</a:t>
            </a:r>
          </a:p>
          <a:p>
            <a:r>
              <a:rPr lang="en-US" b="1" u="sng" dirty="0" smtClean="0">
                <a:solidFill>
                  <a:srgbClr val="FFFF00"/>
                </a:solidFill>
              </a:rPr>
              <a:t>Formed when other rocks are changed by heat, pressure, and chemical action.</a:t>
            </a:r>
          </a:p>
          <a:p>
            <a:endParaRPr lang="en-US" b="1" u="sng" dirty="0">
              <a:solidFill>
                <a:srgbClr val="FFFF00"/>
              </a:solidFill>
            </a:endParaRPr>
          </a:p>
          <a:p>
            <a:endParaRPr lang="en-US" b="1" u="sng" dirty="0" smtClean="0">
              <a:solidFill>
                <a:srgbClr val="FFFF00"/>
              </a:solidFill>
            </a:endParaRPr>
          </a:p>
          <a:p>
            <a:pPr marL="68580" indent="0">
              <a:buNone/>
            </a:pPr>
            <a:r>
              <a:rPr lang="en-US" b="1" u="sng" dirty="0" smtClean="0">
                <a:solidFill>
                  <a:srgbClr val="FFFF00"/>
                </a:solidFill>
              </a:rPr>
              <a:t>Examples:</a:t>
            </a:r>
          </a:p>
          <a:p>
            <a:r>
              <a:rPr lang="en-US" b="1" u="sng" dirty="0" smtClean="0">
                <a:solidFill>
                  <a:srgbClr val="FFFF00"/>
                </a:solidFill>
              </a:rPr>
              <a:t>Marble</a:t>
            </a:r>
          </a:p>
          <a:p>
            <a:r>
              <a:rPr lang="en-US" b="1" u="sng" dirty="0" err="1" smtClean="0">
                <a:solidFill>
                  <a:srgbClr val="FFFF00"/>
                </a:solidFill>
              </a:rPr>
              <a:t>Gniess</a:t>
            </a:r>
            <a:r>
              <a:rPr lang="en-US" b="1" dirty="0" smtClean="0">
                <a:solidFill>
                  <a:srgbClr val="FFFF00"/>
                </a:solidFill>
              </a:rPr>
              <a:t> </a:t>
            </a:r>
            <a:endParaRPr lang="en-US" b="1"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4495800"/>
            <a:ext cx="2505075" cy="18288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399" y="3813051"/>
            <a:ext cx="1624013" cy="1365497"/>
          </a:xfrm>
          <a:prstGeom prst="rect">
            <a:avLst/>
          </a:prstGeom>
        </p:spPr>
      </p:pic>
    </p:spTree>
    <p:extLst>
      <p:ext uri="{BB962C8B-B14F-4D97-AF65-F5344CB8AC3E}">
        <p14:creationId xmlns:p14="http://schemas.microsoft.com/office/powerpoint/2010/main" val="29754870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ctr"/>
            <a:r>
              <a:rPr lang="en-US" dirty="0" smtClean="0">
                <a:solidFill>
                  <a:srgbClr val="FFFF00"/>
                </a:solidFill>
              </a:rPr>
              <a:t>Sedimentary </a:t>
            </a:r>
            <a:endParaRPr lang="en-US"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pPr marL="68580" indent="0">
              <a:buNone/>
            </a:pPr>
            <a:r>
              <a:rPr lang="en-US" b="1" u="sng" dirty="0" smtClean="0">
                <a:solidFill>
                  <a:srgbClr val="FFFF00"/>
                </a:solidFill>
              </a:rPr>
              <a:t>Facts:</a:t>
            </a:r>
          </a:p>
          <a:p>
            <a:r>
              <a:rPr lang="en-US" b="1" u="sng" dirty="0" smtClean="0">
                <a:solidFill>
                  <a:srgbClr val="FFFF00"/>
                </a:solidFill>
              </a:rPr>
              <a:t>Formed when combinations of rock fragments, seashells , and chemicals are compressed in layers and hardened.</a:t>
            </a:r>
          </a:p>
          <a:p>
            <a:pPr marL="68580" indent="0">
              <a:buNone/>
            </a:pPr>
            <a:endParaRPr lang="en-US" b="1" u="sng" dirty="0">
              <a:solidFill>
                <a:srgbClr val="FFFF00"/>
              </a:solidFill>
            </a:endParaRPr>
          </a:p>
          <a:p>
            <a:pPr marL="68580" indent="0">
              <a:buNone/>
            </a:pPr>
            <a:endParaRPr lang="en-US" b="1" u="sng" dirty="0" smtClean="0">
              <a:solidFill>
                <a:srgbClr val="FFFF00"/>
              </a:solidFill>
            </a:endParaRPr>
          </a:p>
          <a:p>
            <a:pPr marL="68580" indent="0">
              <a:buNone/>
            </a:pPr>
            <a:r>
              <a:rPr lang="en-US" b="1" u="sng" dirty="0" smtClean="0">
                <a:solidFill>
                  <a:srgbClr val="FFFF00"/>
                </a:solidFill>
              </a:rPr>
              <a:t>Examples: </a:t>
            </a:r>
          </a:p>
          <a:p>
            <a:r>
              <a:rPr lang="en-US" b="1" u="sng" dirty="0" smtClean="0">
                <a:solidFill>
                  <a:srgbClr val="FFFF00"/>
                </a:solidFill>
              </a:rPr>
              <a:t>Limestone</a:t>
            </a:r>
          </a:p>
          <a:p>
            <a:r>
              <a:rPr lang="en-US" b="1" u="sng" dirty="0" smtClean="0">
                <a:solidFill>
                  <a:srgbClr val="FFFF00"/>
                </a:solidFill>
              </a:rPr>
              <a:t>Sand stone</a:t>
            </a:r>
          </a:p>
          <a:p>
            <a:pPr marL="68580" indent="0">
              <a:buNone/>
            </a:pPr>
            <a:r>
              <a:rPr lang="en-US" b="1" dirty="0" smtClean="0">
                <a:solidFill>
                  <a:srgbClr val="FFFF00"/>
                </a:solidFill>
              </a:rPr>
              <a:t>  </a:t>
            </a:r>
            <a:endParaRPr lang="en-US" b="1" dirty="0">
              <a:solidFill>
                <a:srgbClr val="FFFF00"/>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4114800"/>
            <a:ext cx="2257425" cy="20288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9726" y="3962400"/>
            <a:ext cx="1766524" cy="1743075"/>
          </a:xfrm>
          <a:prstGeom prst="rect">
            <a:avLst/>
          </a:prstGeom>
        </p:spPr>
      </p:pic>
    </p:spTree>
    <p:extLst>
      <p:ext uri="{BB962C8B-B14F-4D97-AF65-F5344CB8AC3E}">
        <p14:creationId xmlns:p14="http://schemas.microsoft.com/office/powerpoint/2010/main" val="316559456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27"/>
            <a:ext cx="9144000" cy="6858000"/>
          </a:xfrm>
          <a:prstGeom prst="rect">
            <a:avLst/>
          </a:prstGeom>
        </p:spPr>
      </p:pic>
      <p:sp>
        <p:nvSpPr>
          <p:cNvPr id="2" name="Title 1"/>
          <p:cNvSpPr>
            <a:spLocks noGrp="1"/>
          </p:cNvSpPr>
          <p:nvPr>
            <p:ph type="title"/>
          </p:nvPr>
        </p:nvSpPr>
        <p:spPr/>
        <p:txBody>
          <a:bodyPr/>
          <a:lstStyle/>
          <a:p>
            <a:r>
              <a:rPr lang="en-US" b="1" dirty="0" smtClean="0">
                <a:solidFill>
                  <a:srgbClr val="FFC000"/>
                </a:solidFill>
              </a:rPr>
              <a:t>Magma</a:t>
            </a:r>
            <a:endParaRPr lang="en-US" b="1" dirty="0">
              <a:solidFill>
                <a:srgbClr val="FFC0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 y="2209800"/>
            <a:ext cx="2590800" cy="4038600"/>
          </a:xfrm>
        </p:spPr>
      </p:pic>
      <p:sp>
        <p:nvSpPr>
          <p:cNvPr id="5" name="TextBox 4"/>
          <p:cNvSpPr txBox="1"/>
          <p:nvPr/>
        </p:nvSpPr>
        <p:spPr>
          <a:xfrm>
            <a:off x="4114800" y="2362200"/>
            <a:ext cx="4191000" cy="4401205"/>
          </a:xfrm>
          <a:prstGeom prst="rect">
            <a:avLst/>
          </a:prstGeom>
          <a:noFill/>
        </p:spPr>
        <p:txBody>
          <a:bodyPr wrap="square" rtlCol="0">
            <a:spAutoFit/>
          </a:bodyPr>
          <a:lstStyle/>
          <a:p>
            <a:r>
              <a:rPr lang="en-US" sz="2800" b="1" u="sng" dirty="0" smtClean="0">
                <a:solidFill>
                  <a:srgbClr val="FFC000"/>
                </a:solidFill>
              </a:rPr>
              <a:t>Rocks form in layers. It starts from the magma chamber then flows up. It goes in between all the layers and goes up into the earths surface. And forms rock. Some rocks form under ground, the layers compress together and make rock</a:t>
            </a:r>
            <a:r>
              <a:rPr lang="en-US" b="1" u="sng" dirty="0" smtClean="0">
                <a:solidFill>
                  <a:srgbClr val="FFC000"/>
                </a:solidFill>
              </a:rPr>
              <a:t>.</a:t>
            </a:r>
            <a:endParaRPr lang="en-US" b="1" u="sng" dirty="0">
              <a:solidFill>
                <a:srgbClr val="FFC000"/>
              </a:solidFill>
            </a:endParaRPr>
          </a:p>
        </p:txBody>
      </p:sp>
    </p:spTree>
    <p:extLst>
      <p:ext uri="{BB962C8B-B14F-4D97-AF65-F5344CB8AC3E}">
        <p14:creationId xmlns:p14="http://schemas.microsoft.com/office/powerpoint/2010/main" val="174049862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7" y="0"/>
            <a:ext cx="9116291" cy="6858000"/>
          </a:xfrm>
          <a:prstGeom prst="rect">
            <a:avLst/>
          </a:prstGeom>
        </p:spPr>
      </p:pic>
      <p:sp>
        <p:nvSpPr>
          <p:cNvPr id="2" name="Title 1"/>
          <p:cNvSpPr>
            <a:spLocks noGrp="1"/>
          </p:cNvSpPr>
          <p:nvPr>
            <p:ph type="title"/>
          </p:nvPr>
        </p:nvSpPr>
        <p:spPr/>
        <p:txBody>
          <a:bodyPr>
            <a:normAutofit/>
          </a:bodyPr>
          <a:lstStyle/>
          <a:p>
            <a:r>
              <a:rPr lang="en-US" b="1" dirty="0" smtClean="0">
                <a:solidFill>
                  <a:srgbClr val="FFFF00"/>
                </a:solidFill>
              </a:rPr>
              <a:t>Physical properties of rocks</a:t>
            </a:r>
            <a:endParaRPr lang="en-US" b="1" dirty="0">
              <a:solidFill>
                <a:srgbClr val="FFFF00"/>
              </a:solidFill>
            </a:endParaRPr>
          </a:p>
        </p:txBody>
      </p:sp>
      <p:sp>
        <p:nvSpPr>
          <p:cNvPr id="3" name="Content Placeholder 2"/>
          <p:cNvSpPr>
            <a:spLocks noGrp="1"/>
          </p:cNvSpPr>
          <p:nvPr>
            <p:ph idx="1"/>
          </p:nvPr>
        </p:nvSpPr>
        <p:spPr>
          <a:xfrm>
            <a:off x="1043492" y="2323652"/>
            <a:ext cx="6777317" cy="3619948"/>
          </a:xfrm>
        </p:spPr>
        <p:txBody>
          <a:bodyPr>
            <a:normAutofit fontScale="92500" lnSpcReduction="20000"/>
          </a:bodyPr>
          <a:lstStyle/>
          <a:p>
            <a:r>
              <a:rPr lang="en-US" b="1" u="sng" dirty="0" smtClean="0">
                <a:solidFill>
                  <a:srgbClr val="FFFF00"/>
                </a:solidFill>
              </a:rPr>
              <a:t>Rocks can be identified by their physical properties.</a:t>
            </a:r>
          </a:p>
          <a:p>
            <a:r>
              <a:rPr lang="en-US" b="1" u="sng" dirty="0" smtClean="0">
                <a:solidFill>
                  <a:srgbClr val="FFFF00"/>
                </a:solidFill>
              </a:rPr>
              <a:t>Different physical properties include:</a:t>
            </a:r>
          </a:p>
          <a:p>
            <a:pPr marL="2103120" lvl="7" indent="-457200">
              <a:buFont typeface="+mj-lt"/>
              <a:buAutoNum type="arabicPeriod"/>
            </a:pPr>
            <a:r>
              <a:rPr lang="en-US" b="1" u="sng" dirty="0" smtClean="0">
                <a:solidFill>
                  <a:srgbClr val="FFFF00"/>
                </a:solidFill>
              </a:rPr>
              <a:t>Luster</a:t>
            </a:r>
          </a:p>
          <a:p>
            <a:pPr marL="2103120" lvl="7" indent="-457200">
              <a:buFont typeface="+mj-lt"/>
              <a:buAutoNum type="arabicPeriod"/>
            </a:pPr>
            <a:r>
              <a:rPr lang="en-US" b="1" u="sng" dirty="0" smtClean="0">
                <a:solidFill>
                  <a:srgbClr val="FFFF00"/>
                </a:solidFill>
              </a:rPr>
              <a:t>Streak</a:t>
            </a:r>
          </a:p>
          <a:p>
            <a:pPr marL="2103120" lvl="7" indent="-457200">
              <a:buFont typeface="+mj-lt"/>
              <a:buAutoNum type="arabicPeriod"/>
            </a:pPr>
            <a:r>
              <a:rPr lang="en-US" b="1" u="sng" dirty="0" smtClean="0">
                <a:solidFill>
                  <a:srgbClr val="FFFF00"/>
                </a:solidFill>
              </a:rPr>
              <a:t>Hardness</a:t>
            </a:r>
          </a:p>
          <a:p>
            <a:pPr marL="2103120" lvl="7" indent="-457200">
              <a:buFont typeface="+mj-lt"/>
              <a:buAutoNum type="arabicPeriod"/>
            </a:pPr>
            <a:r>
              <a:rPr lang="en-US" b="1" u="sng" dirty="0" smtClean="0">
                <a:solidFill>
                  <a:srgbClr val="FFFF00"/>
                </a:solidFill>
              </a:rPr>
              <a:t>Color</a:t>
            </a:r>
          </a:p>
          <a:p>
            <a:pPr marL="2103120" lvl="7" indent="-457200">
              <a:buFont typeface="+mj-lt"/>
              <a:buAutoNum type="arabicPeriod"/>
            </a:pPr>
            <a:r>
              <a:rPr lang="en-US" b="1" u="sng" dirty="0" smtClean="0">
                <a:solidFill>
                  <a:srgbClr val="FFFF00"/>
                </a:solidFill>
              </a:rPr>
              <a:t>Texture</a:t>
            </a:r>
          </a:p>
          <a:p>
            <a:pPr marL="1901952" lvl="6" indent="-457200"/>
            <a:r>
              <a:rPr lang="en-US" sz="2400" b="1" u="sng" dirty="0" smtClean="0">
                <a:solidFill>
                  <a:srgbClr val="FFFF00"/>
                </a:solidFill>
              </a:rPr>
              <a:t>Each physical property can identify weather it is sedimentary, igneous, or metamorphic</a:t>
            </a:r>
          </a:p>
          <a:p>
            <a:pPr marL="1307592" lvl="3" indent="-457200">
              <a:buFont typeface="+mj-lt"/>
              <a:buAutoNum type="arabicPeriod"/>
            </a:pPr>
            <a:endParaRPr lang="en-US" dirty="0" smtClean="0">
              <a:solidFill>
                <a:srgbClr val="FFFF00"/>
              </a:solidFill>
            </a:endParaRPr>
          </a:p>
          <a:p>
            <a:pPr marL="525780" indent="-457200">
              <a:buFont typeface="+mj-lt"/>
              <a:buAutoNum type="arabicPeriod"/>
            </a:pPr>
            <a:endParaRPr lang="en-US" dirty="0" smtClean="0">
              <a:solidFill>
                <a:srgbClr val="FFFF00"/>
              </a:solidFill>
            </a:endParaRPr>
          </a:p>
        </p:txBody>
      </p:sp>
    </p:spTree>
    <p:extLst>
      <p:ext uri="{BB962C8B-B14F-4D97-AF65-F5344CB8AC3E}">
        <p14:creationId xmlns:p14="http://schemas.microsoft.com/office/powerpoint/2010/main" val="13660019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26"/>
            <a:ext cx="9144000" cy="6851073"/>
          </a:xfrm>
          <a:prstGeom prst="rect">
            <a:avLst/>
          </a:prstGeom>
        </p:spPr>
      </p:pic>
      <p:sp>
        <p:nvSpPr>
          <p:cNvPr id="2" name="Title 1"/>
          <p:cNvSpPr>
            <a:spLocks noGrp="1"/>
          </p:cNvSpPr>
          <p:nvPr>
            <p:ph type="title"/>
          </p:nvPr>
        </p:nvSpPr>
        <p:spPr/>
        <p:txBody>
          <a:bodyPr/>
          <a:lstStyle/>
          <a:p>
            <a:r>
              <a:rPr lang="en-US" dirty="0" smtClean="0"/>
              <a:t>	</a:t>
            </a:r>
            <a:r>
              <a:rPr lang="en-US" b="1" dirty="0" smtClean="0">
                <a:solidFill>
                  <a:srgbClr val="FFFF00"/>
                </a:solidFill>
              </a:rPr>
              <a:t>Rock Cycle Stages</a:t>
            </a:r>
            <a:endParaRPr lang="en-US" b="1" dirty="0">
              <a:solidFill>
                <a:srgbClr val="FFFF00"/>
              </a:solidFill>
            </a:endParaRPr>
          </a:p>
        </p:txBody>
      </p:sp>
      <p:sp>
        <p:nvSpPr>
          <p:cNvPr id="3" name="Content Placeholder 2"/>
          <p:cNvSpPr>
            <a:spLocks noGrp="1"/>
          </p:cNvSpPr>
          <p:nvPr>
            <p:ph idx="1"/>
          </p:nvPr>
        </p:nvSpPr>
        <p:spPr/>
        <p:txBody>
          <a:bodyPr/>
          <a:lstStyle/>
          <a:p>
            <a:pPr marL="525780" indent="-457200">
              <a:buFont typeface="+mj-lt"/>
              <a:buAutoNum type="arabicPeriod"/>
            </a:pPr>
            <a:r>
              <a:rPr lang="en-US" b="1" u="sng" dirty="0" smtClean="0">
                <a:solidFill>
                  <a:srgbClr val="FFFF00"/>
                </a:solidFill>
              </a:rPr>
              <a:t>Magma comes up from underground</a:t>
            </a:r>
          </a:p>
          <a:p>
            <a:pPr marL="525780" indent="-457200">
              <a:buFont typeface="+mj-lt"/>
              <a:buAutoNum type="arabicPeriod"/>
            </a:pPr>
            <a:r>
              <a:rPr lang="en-US" b="1" u="sng" dirty="0" smtClean="0">
                <a:solidFill>
                  <a:srgbClr val="FFFF00"/>
                </a:solidFill>
              </a:rPr>
              <a:t>Cools down and turns into igneous </a:t>
            </a:r>
          </a:p>
          <a:p>
            <a:pPr marL="525780" indent="-457200">
              <a:buFont typeface="+mj-lt"/>
              <a:buAutoNum type="arabicPeriod"/>
            </a:pPr>
            <a:r>
              <a:rPr lang="en-US" b="1" u="sng" dirty="0" smtClean="0">
                <a:solidFill>
                  <a:srgbClr val="FFFF00"/>
                </a:solidFill>
              </a:rPr>
              <a:t>Heat and pressure turn igneous into metamorphic </a:t>
            </a:r>
          </a:p>
          <a:p>
            <a:pPr marL="525780" indent="-457200">
              <a:buFont typeface="+mj-lt"/>
              <a:buAutoNum type="arabicPeriod"/>
            </a:pPr>
            <a:r>
              <a:rPr lang="en-US" b="1" u="sng" dirty="0" smtClean="0">
                <a:solidFill>
                  <a:srgbClr val="FFFF00"/>
                </a:solidFill>
              </a:rPr>
              <a:t>Breaks down and turns into sediment</a:t>
            </a:r>
          </a:p>
          <a:p>
            <a:pPr marL="525780" indent="-457200">
              <a:buFont typeface="+mj-lt"/>
              <a:buAutoNum type="arabicPeriod"/>
            </a:pPr>
            <a:r>
              <a:rPr lang="en-US" b="1" u="sng" dirty="0" smtClean="0">
                <a:solidFill>
                  <a:srgbClr val="FFFF00"/>
                </a:solidFill>
              </a:rPr>
              <a:t>compacts and turns into sedimentary</a:t>
            </a:r>
          </a:p>
        </p:txBody>
      </p:sp>
    </p:spTree>
    <p:extLst>
      <p:ext uri="{BB962C8B-B14F-4D97-AF65-F5344CB8AC3E}">
        <p14:creationId xmlns:p14="http://schemas.microsoft.com/office/powerpoint/2010/main" val="645776214"/>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ctr"/>
            <a:r>
              <a:rPr lang="en-US" b="1" dirty="0" smtClean="0">
                <a:solidFill>
                  <a:srgbClr val="FFFF00"/>
                </a:solidFill>
              </a:rPr>
              <a:t>Rock Cycle</a:t>
            </a:r>
            <a:endParaRPr lang="en-US" b="1" dirty="0">
              <a:solidFill>
                <a:srgbClr val="FFFF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3400" y="2209800"/>
            <a:ext cx="3810000" cy="4267200"/>
          </a:xfrm>
        </p:spPr>
      </p:pic>
      <p:sp>
        <p:nvSpPr>
          <p:cNvPr id="5" name="TextBox 4"/>
          <p:cNvSpPr txBox="1"/>
          <p:nvPr/>
        </p:nvSpPr>
        <p:spPr>
          <a:xfrm>
            <a:off x="4800600" y="1447800"/>
            <a:ext cx="3505200" cy="5262979"/>
          </a:xfrm>
          <a:prstGeom prst="rect">
            <a:avLst/>
          </a:prstGeom>
          <a:noFill/>
        </p:spPr>
        <p:txBody>
          <a:bodyPr wrap="square" rtlCol="0">
            <a:spAutoFit/>
          </a:bodyPr>
          <a:lstStyle/>
          <a:p>
            <a:r>
              <a:rPr lang="en-US" sz="2800" b="1" u="sng" dirty="0" smtClean="0">
                <a:solidFill>
                  <a:srgbClr val="FFFF00"/>
                </a:solidFill>
              </a:rPr>
              <a:t>Magma  cools then turns into igneous, when its weathered it  turns into sediment , compacting makes the sediment turn into sedimentary rock the heat and pressure turns it into metamorphic rock. Then that’s the rock cycle!!</a:t>
            </a:r>
            <a:endParaRPr lang="en-US" sz="2800" b="1" u="sng" dirty="0">
              <a:solidFill>
                <a:srgbClr val="FFFF00"/>
              </a:solidFill>
            </a:endParaRPr>
          </a:p>
        </p:txBody>
      </p:sp>
    </p:spTree>
    <p:extLst>
      <p:ext uri="{BB962C8B-B14F-4D97-AF65-F5344CB8AC3E}">
        <p14:creationId xmlns:p14="http://schemas.microsoft.com/office/powerpoint/2010/main" val="30146019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782"/>
            <a:ext cx="9144000" cy="6837218"/>
          </a:xfrm>
          <a:prstGeom prst="rect">
            <a:avLst/>
          </a:prstGeom>
        </p:spPr>
      </p:pic>
      <p:sp>
        <p:nvSpPr>
          <p:cNvPr id="2" name="Title 1"/>
          <p:cNvSpPr>
            <a:spLocks noGrp="1"/>
          </p:cNvSpPr>
          <p:nvPr>
            <p:ph type="title"/>
          </p:nvPr>
        </p:nvSpPr>
        <p:spPr/>
        <p:txBody>
          <a:bodyPr/>
          <a:lstStyle/>
          <a:p>
            <a:pPr algn="ctr"/>
            <a:r>
              <a:rPr lang="en-US" b="1" dirty="0" smtClean="0">
                <a:solidFill>
                  <a:srgbClr val="FFFF00"/>
                </a:solidFill>
              </a:rPr>
              <a:t>How rocks are made</a:t>
            </a:r>
            <a:endParaRPr lang="en-US" b="1" dirty="0">
              <a:solidFill>
                <a:srgbClr val="FFFF00"/>
              </a:solidFill>
            </a:endParaRPr>
          </a:p>
        </p:txBody>
      </p:sp>
      <p:sp>
        <p:nvSpPr>
          <p:cNvPr id="3" name="Content Placeholder 2"/>
          <p:cNvSpPr>
            <a:spLocks noGrp="1"/>
          </p:cNvSpPr>
          <p:nvPr>
            <p:ph idx="1"/>
          </p:nvPr>
        </p:nvSpPr>
        <p:spPr/>
        <p:txBody>
          <a:bodyPr>
            <a:normAutofit fontScale="92500" lnSpcReduction="10000"/>
          </a:bodyPr>
          <a:lstStyle/>
          <a:p>
            <a:r>
              <a:rPr lang="en-US" b="1" u="sng" dirty="0" smtClean="0">
                <a:solidFill>
                  <a:srgbClr val="FFFF00"/>
                </a:solidFill>
              </a:rPr>
              <a:t>Rocks are formed and made in many different ways and many different times. </a:t>
            </a:r>
          </a:p>
          <a:p>
            <a:r>
              <a:rPr lang="en-US" b="1" u="sng" dirty="0" smtClean="0">
                <a:solidFill>
                  <a:srgbClr val="FFFF00"/>
                </a:solidFill>
              </a:rPr>
              <a:t>Rocks take at least millions to thousands of years to form.</a:t>
            </a:r>
          </a:p>
          <a:p>
            <a:r>
              <a:rPr lang="en-US" b="1" u="sng" dirty="0" smtClean="0">
                <a:solidFill>
                  <a:srgbClr val="FFFF00"/>
                </a:solidFill>
              </a:rPr>
              <a:t>Different rocks form different ways</a:t>
            </a:r>
          </a:p>
          <a:p>
            <a:pPr lvl="2"/>
            <a:r>
              <a:rPr lang="en-US" sz="2800" b="1" u="sng" dirty="0" smtClean="0">
                <a:solidFill>
                  <a:srgbClr val="FFFF00"/>
                </a:solidFill>
              </a:rPr>
              <a:t>sedimentary: formed when combinations of rock fragments are compressed together. </a:t>
            </a:r>
          </a:p>
          <a:p>
            <a:pPr lvl="2"/>
            <a:r>
              <a:rPr lang="en-US" sz="2800" b="1" u="sng" dirty="0">
                <a:solidFill>
                  <a:srgbClr val="FFFF00"/>
                </a:solidFill>
              </a:rPr>
              <a:t>metamorphic: formed by heat and </a:t>
            </a:r>
            <a:r>
              <a:rPr lang="en-US" sz="2800" b="1" u="sng" dirty="0" smtClean="0">
                <a:solidFill>
                  <a:srgbClr val="FFFF00"/>
                </a:solidFill>
              </a:rPr>
              <a:t>pressure.</a:t>
            </a:r>
          </a:p>
          <a:p>
            <a:pPr lvl="2"/>
            <a:r>
              <a:rPr lang="en-US" sz="2800" b="1" u="sng" dirty="0" smtClean="0">
                <a:solidFill>
                  <a:srgbClr val="FFFF00"/>
                </a:solidFill>
              </a:rPr>
              <a:t>igneous: formed when molten rock reaches the earth surfaces and cools.</a:t>
            </a:r>
          </a:p>
          <a:p>
            <a:endParaRPr lang="en-US" sz="2800" u="sng" dirty="0">
              <a:solidFill>
                <a:srgbClr val="FFFF00"/>
              </a:solidFill>
            </a:endParaRPr>
          </a:p>
        </p:txBody>
      </p:sp>
    </p:spTree>
    <p:extLst>
      <p:ext uri="{BB962C8B-B14F-4D97-AF65-F5344CB8AC3E}">
        <p14:creationId xmlns:p14="http://schemas.microsoft.com/office/powerpoint/2010/main" val="39832641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260</TotalTime>
  <Words>391</Words>
  <Application>Microsoft Office PowerPoint</Application>
  <PresentationFormat>On-screen Show (4:3)</PresentationFormat>
  <Paragraphs>73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It’s a Hard Rock Life!</vt:lpstr>
      <vt:lpstr>Igneous</vt:lpstr>
      <vt:lpstr>Metamorphic </vt:lpstr>
      <vt:lpstr>Sedimentary </vt:lpstr>
      <vt:lpstr>Magma</vt:lpstr>
      <vt:lpstr>Physical properties of rocks</vt:lpstr>
      <vt:lpstr> Rock Cycle Stages</vt:lpstr>
      <vt:lpstr>Rock Cycle</vt:lpstr>
      <vt:lpstr>How rocks are made</vt:lpstr>
      <vt:lpstr>Extra Information </vt:lpstr>
      <vt:lpstr>   What we know</vt:lpstr>
      <vt:lpstr>Credits</vt:lpstr>
      <vt:lpstr>Video Links</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Rock Cycle</dc:title>
  <dc:creator>Reyes, Alma</dc:creator>
  <cp:lastModifiedBy>Reyes, Alma</cp:lastModifiedBy>
  <cp:revision>25</cp:revision>
  <dcterms:created xsi:type="dcterms:W3CDTF">2012-04-26T15:59:45Z</dcterms:created>
  <dcterms:modified xsi:type="dcterms:W3CDTF">2012-05-03T15:43:25Z</dcterms:modified>
</cp:coreProperties>
</file>